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3" r:id="rId3"/>
    <p:sldId id="270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6"/>
    <a:srgbClr val="00A7E0"/>
    <a:srgbClr val="5C6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5EEB-6C94-A446-BC52-044732893F26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44CCD-6896-7543-A65C-59794C5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E87CED-895B-A84F-B68A-E9FB2C95D6B6}"/>
              </a:ext>
            </a:extLst>
          </p:cNvPr>
          <p:cNvSpPr/>
          <p:nvPr userDrawn="1"/>
        </p:nvSpPr>
        <p:spPr>
          <a:xfrm>
            <a:off x="0" y="1703070"/>
            <a:ext cx="12192000" cy="5154930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F78B3-0EE7-1045-81E0-5C6B44FDB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80" y="1241628"/>
            <a:ext cx="4820920" cy="5616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78ED70-0D9A-9840-AE70-D72BEE64F0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55" y="227635"/>
            <a:ext cx="3176853" cy="1345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27B2CE-2A7E-E04D-B8CD-285094BE7B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244" y="2110281"/>
            <a:ext cx="7653292" cy="2387600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BB9A23-3DB5-7B4E-8703-81B3DBCD2A14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029E4-E2FF-3841-A136-11C52B3C422E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909F0-BB74-BC4E-AACE-690F297957E6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1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694EF7-5DF6-EF4F-A2DA-3357CCBE6D2F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CB80D9-CB2C-2D47-9F00-35752FDF4FDA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30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8B4A0-C168-4B4C-A768-BC796AD44B77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CAE3-8D6A-EF45-BF47-1A0014B4E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9304"/>
            <a:ext cx="5181600" cy="4957659"/>
          </a:xfrm>
        </p:spPr>
        <p:txBody>
          <a:bodyPr>
            <a:noAutofit/>
          </a:bodyPr>
          <a:lstStyle>
            <a:lvl1pPr>
              <a:buClr>
                <a:srgbClr val="00A7E0"/>
              </a:buClr>
              <a:defRPr sz="1800">
                <a:solidFill>
                  <a:srgbClr val="003056"/>
                </a:solidFill>
              </a:defRPr>
            </a:lvl1pPr>
            <a:lvl2pPr>
              <a:buClr>
                <a:srgbClr val="5C6670"/>
              </a:buClr>
              <a:defRPr sz="1600">
                <a:solidFill>
                  <a:srgbClr val="003056"/>
                </a:solidFill>
              </a:defRPr>
            </a:lvl2pPr>
            <a:lvl3pPr>
              <a:buClr>
                <a:srgbClr val="00A7E0"/>
              </a:buClr>
              <a:defRPr sz="1400">
                <a:solidFill>
                  <a:srgbClr val="00305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35138-BA50-AB44-92E5-836700FD7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9304"/>
            <a:ext cx="5181600" cy="4957659"/>
          </a:xfrm>
        </p:spPr>
        <p:txBody>
          <a:bodyPr>
            <a:noAutofit/>
          </a:bodyPr>
          <a:lstStyle>
            <a:lvl1pPr>
              <a:buClr>
                <a:srgbClr val="00A7E0"/>
              </a:buClr>
              <a:defRPr sz="1800">
                <a:solidFill>
                  <a:srgbClr val="003056"/>
                </a:solidFill>
              </a:defRPr>
            </a:lvl1pPr>
            <a:lvl2pPr>
              <a:buClr>
                <a:srgbClr val="5C6670"/>
              </a:buClr>
              <a:defRPr sz="1600">
                <a:solidFill>
                  <a:srgbClr val="003056"/>
                </a:solidFill>
              </a:defRPr>
            </a:lvl2pPr>
            <a:lvl3pPr>
              <a:buClr>
                <a:srgbClr val="00A7E0"/>
              </a:buClr>
              <a:defRPr sz="1400">
                <a:solidFill>
                  <a:srgbClr val="00305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0F2A8-7510-E74F-BEF3-1E64B2AB34C0}"/>
              </a:ext>
            </a:extLst>
          </p:cNvPr>
          <p:cNvSpPr/>
          <p:nvPr userDrawn="1"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797440-D52F-4447-AD13-AE0F23374FC4}"/>
              </a:ext>
            </a:extLst>
          </p:cNvPr>
          <p:cNvSpPr/>
          <p:nvPr userDrawn="1"/>
        </p:nvSpPr>
        <p:spPr>
          <a:xfrm>
            <a:off x="605790" y="337185"/>
            <a:ext cx="232410" cy="232410"/>
          </a:xfrm>
          <a:prstGeom prst="ellipse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12C571-1C3C-F741-BBF4-C095F0018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6" y="-255270"/>
            <a:ext cx="1154447" cy="1344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9C515-E9BB-7D42-8690-B74767F2B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583"/>
            <a:ext cx="10515600" cy="66913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7CC5386-3997-C54C-AF8D-808BBD13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CBE237-448A-B549-9D5E-B1BFF5062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5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98A2C-41D9-F64E-AC2B-224651A0E560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1C38ED-D947-FA4F-930C-D739B1CC4C91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A7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CCABA-8C41-664F-9B35-0674A17E0308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57B3B-6CF7-B348-8F13-5F7F07044C63}"/>
              </a:ext>
            </a:extLst>
          </p:cNvPr>
          <p:cNvSpPr/>
          <p:nvPr userDrawn="1"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6A11AA-7C33-6445-A898-EBCD3670ADAF}"/>
              </a:ext>
            </a:extLst>
          </p:cNvPr>
          <p:cNvSpPr/>
          <p:nvPr userDrawn="1"/>
        </p:nvSpPr>
        <p:spPr>
          <a:xfrm>
            <a:off x="605790" y="337185"/>
            <a:ext cx="232410" cy="232410"/>
          </a:xfrm>
          <a:prstGeom prst="ellipse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50458-231A-6242-B64F-D71B74CD5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6" y="-255270"/>
            <a:ext cx="1154447" cy="1344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B4E02-6684-D445-99DB-8370F6B3C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3050"/>
            <a:ext cx="10515600" cy="434975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2B678E5-0226-7448-9B7B-6551A31CF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45336"/>
            <a:ext cx="10626725" cy="4477051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rgbClr val="00305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85AA836-2D58-5C49-86B1-C357511020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89025"/>
            <a:ext cx="10626725" cy="455613"/>
          </a:xfrm>
        </p:spPr>
        <p:txBody>
          <a:bodyPr>
            <a:noAutofit/>
          </a:bodyPr>
          <a:lstStyle>
            <a:lvl1pPr marL="0" indent="0">
              <a:lnSpc>
                <a:spcPts val="2160"/>
              </a:lnSpc>
              <a:buNone/>
              <a:defRPr sz="1800" b="1">
                <a:solidFill>
                  <a:srgbClr val="00A7E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85D2B075-E2DA-CB4D-96E3-D5B08CC8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753E24-6ACA-C44D-B544-98A57298F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9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0E4562-5089-7144-A72C-7CACF7C7FEEC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07892-9B76-7742-9005-250C85671641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A7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4017F-C375-B942-883E-0DFEBF0C7451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57B3B-6CF7-B348-8F13-5F7F07044C63}"/>
              </a:ext>
            </a:extLst>
          </p:cNvPr>
          <p:cNvSpPr/>
          <p:nvPr userDrawn="1"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6A11AA-7C33-6445-A898-EBCD3670ADAF}"/>
              </a:ext>
            </a:extLst>
          </p:cNvPr>
          <p:cNvSpPr/>
          <p:nvPr userDrawn="1"/>
        </p:nvSpPr>
        <p:spPr>
          <a:xfrm>
            <a:off x="605790" y="337185"/>
            <a:ext cx="232410" cy="232410"/>
          </a:xfrm>
          <a:prstGeom prst="ellipse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50458-231A-6242-B64F-D71B74CD5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6" y="-255270"/>
            <a:ext cx="1154447" cy="1344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B4E02-6684-D445-99DB-8370F6B3C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3050"/>
            <a:ext cx="10515600" cy="434975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A1E12-F070-4742-A1AC-B53DD7CE8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52413"/>
            <a:ext cx="10626725" cy="4477051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rgbClr val="00305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B5624-CF24-484E-A440-8C6A8DED25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1069185"/>
            <a:ext cx="10626725" cy="463550"/>
          </a:xfrm>
        </p:spPr>
        <p:txBody>
          <a:bodyPr>
            <a:noAutofit/>
          </a:bodyPr>
          <a:lstStyle>
            <a:lvl1pPr marL="0" indent="0">
              <a:lnSpc>
                <a:spcPts val="2160"/>
              </a:lnSpc>
              <a:buNone/>
              <a:defRPr sz="1800" b="1">
                <a:solidFill>
                  <a:srgbClr val="00A7E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74E6CC5-5144-9946-BA99-66A20A94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377E67-7A51-8F42-9504-63F8E326CE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56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757B3B-6CF7-B348-8F13-5F7F07044C63}"/>
              </a:ext>
            </a:extLst>
          </p:cNvPr>
          <p:cNvSpPr/>
          <p:nvPr userDrawn="1"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6A11AA-7C33-6445-A898-EBCD3670ADAF}"/>
              </a:ext>
            </a:extLst>
          </p:cNvPr>
          <p:cNvSpPr/>
          <p:nvPr userDrawn="1"/>
        </p:nvSpPr>
        <p:spPr>
          <a:xfrm>
            <a:off x="605790" y="337185"/>
            <a:ext cx="232410" cy="232410"/>
          </a:xfrm>
          <a:prstGeom prst="ellipse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50458-231A-6242-B64F-D71B74CD5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6" y="-255270"/>
            <a:ext cx="1154447" cy="1344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B4E02-6684-D445-99DB-8370F6B3C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3050"/>
            <a:ext cx="10515600" cy="434975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A1E12-F070-4742-A1AC-B53DD7CE8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5336"/>
            <a:ext cx="10626725" cy="452948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rgbClr val="00305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516FDE-CFB1-2E4B-A936-E00ED31B39C5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86D7C-EF83-3E42-913D-774376DE9739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30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CF3203-BB71-684A-9B26-92F60C35C05D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9E0F8-62BC-A34C-952C-276FBBC930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089025"/>
            <a:ext cx="10626725" cy="455613"/>
          </a:xfrm>
        </p:spPr>
        <p:txBody>
          <a:bodyPr>
            <a:noAutofit/>
          </a:bodyPr>
          <a:lstStyle>
            <a:lvl1pPr marL="0" indent="0">
              <a:lnSpc>
                <a:spcPts val="2160"/>
              </a:lnSpc>
              <a:buNone/>
              <a:defRPr sz="1800" b="1">
                <a:solidFill>
                  <a:srgbClr val="00A7E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8FF92BCD-84C1-B44E-B418-C6C1F16F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E4ABB5-0558-544E-9319-CB1402650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3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3B6115-79AB-5542-8DA3-BDB903E53208}"/>
              </a:ext>
            </a:extLst>
          </p:cNvPr>
          <p:cNvSpPr/>
          <p:nvPr userDrawn="1"/>
        </p:nvSpPr>
        <p:spPr>
          <a:xfrm>
            <a:off x="0" y="-1"/>
            <a:ext cx="5063490" cy="6858001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138A86-E67F-EC42-9299-4D74405225D2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804B79-1381-6C4A-BD84-CEDEF3473412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A7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1290C-B476-6049-BB12-3159D7C88FAA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DE54B-C739-DD46-BCAD-34D7B1A92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0487"/>
            <a:ext cx="3932237" cy="1600200"/>
          </a:xfrm>
        </p:spPr>
        <p:txBody>
          <a:bodyPr anchor="t">
            <a:noAutofit/>
          </a:bodyPr>
          <a:lstStyle>
            <a:lvl1pPr>
              <a:lnSpc>
                <a:spcPts val="3040"/>
              </a:lnSpc>
              <a:defRPr sz="32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A97D-8680-D34C-BC01-99DFD18FF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540" y="1070487"/>
            <a:ext cx="6252210" cy="479056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305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6EB884-2361-F14A-B156-8F54BB6AC08E}"/>
              </a:ext>
            </a:extLst>
          </p:cNvPr>
          <p:cNvSpPr/>
          <p:nvPr userDrawn="1"/>
        </p:nvSpPr>
        <p:spPr>
          <a:xfrm>
            <a:off x="605790" y="1141095"/>
            <a:ext cx="232410" cy="232410"/>
          </a:xfrm>
          <a:prstGeom prst="ellipse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9AFB59E-7BE7-F549-8A3F-98B30D5EBD1E}"/>
              </a:ext>
            </a:extLst>
          </p:cNvPr>
          <p:cNvSpPr txBox="1">
            <a:spLocks/>
          </p:cNvSpPr>
          <p:nvPr userDrawn="1"/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D43C24-06C9-B244-BE92-8BE05FF82A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3B6115-79AB-5542-8DA3-BDB903E53208}"/>
              </a:ext>
            </a:extLst>
          </p:cNvPr>
          <p:cNvSpPr/>
          <p:nvPr userDrawn="1"/>
        </p:nvSpPr>
        <p:spPr>
          <a:xfrm>
            <a:off x="0" y="-1"/>
            <a:ext cx="5063490" cy="6858001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EFA2BB-F4F9-224A-BC1F-8084268BB908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A753B-A843-F441-AAC6-02F8C77CCFE8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A7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660761-84A0-884C-AB9D-0E4C53952885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DE54B-C739-DD46-BCAD-34D7B1A92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0487"/>
            <a:ext cx="3932237" cy="1600200"/>
          </a:xfrm>
        </p:spPr>
        <p:txBody>
          <a:bodyPr anchor="t">
            <a:noAutofit/>
          </a:bodyPr>
          <a:lstStyle>
            <a:lvl1pPr>
              <a:lnSpc>
                <a:spcPts val="3040"/>
              </a:lnSpc>
              <a:defRPr sz="32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A97D-8680-D34C-BC01-99DFD18FF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540" y="1070487"/>
            <a:ext cx="6252210" cy="479056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305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6EB884-2361-F14A-B156-8F54BB6AC08E}"/>
              </a:ext>
            </a:extLst>
          </p:cNvPr>
          <p:cNvSpPr/>
          <p:nvPr userDrawn="1"/>
        </p:nvSpPr>
        <p:spPr>
          <a:xfrm>
            <a:off x="605790" y="1141095"/>
            <a:ext cx="232410" cy="232410"/>
          </a:xfrm>
          <a:prstGeom prst="ellipse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AF8E35A-B73D-D74D-8B6F-53383562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8D9DEF-001A-1B4C-A39A-4C9A79FC2E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7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3B6115-79AB-5542-8DA3-BDB903E53208}"/>
              </a:ext>
            </a:extLst>
          </p:cNvPr>
          <p:cNvSpPr/>
          <p:nvPr userDrawn="1"/>
        </p:nvSpPr>
        <p:spPr>
          <a:xfrm>
            <a:off x="0" y="-1"/>
            <a:ext cx="5063490" cy="6858001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EFA2BB-F4F9-224A-BC1F-8084268BB908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A753B-A843-F441-AAC6-02F8C77CCFE8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30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660761-84A0-884C-AB9D-0E4C53952885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DE54B-C739-DD46-BCAD-34D7B1A92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0487"/>
            <a:ext cx="3932237" cy="1600200"/>
          </a:xfrm>
        </p:spPr>
        <p:txBody>
          <a:bodyPr anchor="t">
            <a:noAutofit/>
          </a:bodyPr>
          <a:lstStyle>
            <a:lvl1pPr>
              <a:lnSpc>
                <a:spcPts val="3040"/>
              </a:lnSpc>
              <a:defRPr sz="32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A97D-8680-D34C-BC01-99DFD18FF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540" y="1070487"/>
            <a:ext cx="6252210" cy="479056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305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6EB884-2361-F14A-B156-8F54BB6AC08E}"/>
              </a:ext>
            </a:extLst>
          </p:cNvPr>
          <p:cNvSpPr/>
          <p:nvPr userDrawn="1"/>
        </p:nvSpPr>
        <p:spPr>
          <a:xfrm>
            <a:off x="605790" y="1141095"/>
            <a:ext cx="232410" cy="232410"/>
          </a:xfrm>
          <a:prstGeom prst="ellipse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7FAA993-AFB0-6F4D-B108-14CA3B2E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8C8BB2-2844-5E40-80DB-02B5D8CADD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47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3B6115-79AB-5542-8DA3-BDB903E53208}"/>
              </a:ext>
            </a:extLst>
          </p:cNvPr>
          <p:cNvSpPr/>
          <p:nvPr userDrawn="1"/>
        </p:nvSpPr>
        <p:spPr>
          <a:xfrm>
            <a:off x="0" y="-1"/>
            <a:ext cx="5063490" cy="6858001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FCD5F-6942-6843-ABD0-D314BB6233BA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FE3B-17D3-1544-8D2D-192D3FC00655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A7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83F11-076B-1640-95D2-FCB5221C2247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DE54B-C739-DD46-BCAD-34D7B1A92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0487"/>
            <a:ext cx="3932237" cy="1600200"/>
          </a:xfrm>
        </p:spPr>
        <p:txBody>
          <a:bodyPr anchor="t">
            <a:noAutofit/>
          </a:bodyPr>
          <a:lstStyle>
            <a:lvl1pPr>
              <a:lnSpc>
                <a:spcPts val="3040"/>
              </a:lnSpc>
              <a:defRPr sz="32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A97D-8680-D34C-BC01-99DFD18FF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3540" y="1070487"/>
            <a:ext cx="6252210" cy="4790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05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Put picture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6EB884-2361-F14A-B156-8F54BB6AC08E}"/>
              </a:ext>
            </a:extLst>
          </p:cNvPr>
          <p:cNvSpPr/>
          <p:nvPr userDrawn="1"/>
        </p:nvSpPr>
        <p:spPr>
          <a:xfrm>
            <a:off x="605790" y="1141095"/>
            <a:ext cx="232410" cy="232410"/>
          </a:xfrm>
          <a:prstGeom prst="ellipse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BC6E641-C0F3-454F-9EBC-B26E6293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44E263-A77D-FE44-833D-1ED7A41A1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68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3B6115-79AB-5542-8DA3-BDB903E53208}"/>
              </a:ext>
            </a:extLst>
          </p:cNvPr>
          <p:cNvSpPr/>
          <p:nvPr userDrawn="1"/>
        </p:nvSpPr>
        <p:spPr>
          <a:xfrm>
            <a:off x="0" y="-1"/>
            <a:ext cx="5063490" cy="6858001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FCD5F-6942-6843-ABD0-D314BB6233BA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FE3B-17D3-1544-8D2D-192D3FC00655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A7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83F11-076B-1640-95D2-FCB5221C2247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DE54B-C739-DD46-BCAD-34D7B1A92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0487"/>
            <a:ext cx="3932237" cy="1600200"/>
          </a:xfrm>
        </p:spPr>
        <p:txBody>
          <a:bodyPr anchor="t">
            <a:noAutofit/>
          </a:bodyPr>
          <a:lstStyle>
            <a:lvl1pPr>
              <a:lnSpc>
                <a:spcPts val="3040"/>
              </a:lnSpc>
              <a:defRPr sz="32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A97D-8680-D34C-BC01-99DFD18FF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3540" y="1070487"/>
            <a:ext cx="6252210" cy="4790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05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Put picture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6EB884-2361-F14A-B156-8F54BB6AC08E}"/>
              </a:ext>
            </a:extLst>
          </p:cNvPr>
          <p:cNvSpPr/>
          <p:nvPr userDrawn="1"/>
        </p:nvSpPr>
        <p:spPr>
          <a:xfrm>
            <a:off x="605790" y="1141095"/>
            <a:ext cx="232410" cy="232410"/>
          </a:xfrm>
          <a:prstGeom prst="ellipse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09BFFDE-9BD5-5C47-A9BF-2EE1168B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0690E8-EA66-3943-A346-36E198F06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41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3B6115-79AB-5542-8DA3-BDB903E53208}"/>
              </a:ext>
            </a:extLst>
          </p:cNvPr>
          <p:cNvSpPr/>
          <p:nvPr userDrawn="1"/>
        </p:nvSpPr>
        <p:spPr>
          <a:xfrm>
            <a:off x="0" y="-1"/>
            <a:ext cx="5063490" cy="6858001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FCD5F-6942-6843-ABD0-D314BB6233BA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FE3B-17D3-1544-8D2D-192D3FC00655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30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83F11-076B-1640-95D2-FCB5221C2247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DE54B-C739-DD46-BCAD-34D7B1A92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0487"/>
            <a:ext cx="3932237" cy="1600200"/>
          </a:xfrm>
        </p:spPr>
        <p:txBody>
          <a:bodyPr anchor="t">
            <a:noAutofit/>
          </a:bodyPr>
          <a:lstStyle>
            <a:lvl1pPr>
              <a:lnSpc>
                <a:spcPts val="3040"/>
              </a:lnSpc>
              <a:defRPr sz="32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A97D-8680-D34C-BC01-99DFD18FF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3540" y="1070487"/>
            <a:ext cx="6252210" cy="4790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05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Put picture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6EB884-2361-F14A-B156-8F54BB6AC08E}"/>
              </a:ext>
            </a:extLst>
          </p:cNvPr>
          <p:cNvSpPr/>
          <p:nvPr userDrawn="1"/>
        </p:nvSpPr>
        <p:spPr>
          <a:xfrm>
            <a:off x="605790" y="1141095"/>
            <a:ext cx="232410" cy="232410"/>
          </a:xfrm>
          <a:prstGeom prst="ellipse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B0443F-3E87-144C-AA39-DF3B56D1B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6" y="-255270"/>
            <a:ext cx="1154447" cy="1344930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4DD17CB-4361-E945-A892-E98CF556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FA114B-390F-154B-8E91-2CB3BDBF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7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E87CED-895B-A84F-B68A-E9FB2C95D6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7B2CE-2A7E-E04D-B8CD-285094BE7B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244" y="3081831"/>
            <a:ext cx="7653292" cy="2387600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BB9A23-3DB5-7B4E-8703-81B3DBCD2A14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029E4-E2FF-3841-A136-11C52B3C422E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909F0-BB74-BC4E-AACE-690F297957E6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1D0277-E56D-9540-85D9-4127ABAA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62" y="244025"/>
            <a:ext cx="3138146" cy="13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E87CED-895B-A84F-B68A-E9FB2C95D6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7B2CE-2A7E-E04D-B8CD-285094BE7B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244" y="3081831"/>
            <a:ext cx="7653292" cy="2387600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BB9A23-3DB5-7B4E-8703-81B3DBCD2A14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029E4-E2FF-3841-A136-11C52B3C422E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909F0-BB74-BC4E-AACE-690F297957E6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354A36-AB36-374B-BC66-EE545183D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62" y="244025"/>
            <a:ext cx="3138146" cy="13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E87CED-895B-A84F-B68A-E9FB2C95D6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7B2CE-2A7E-E04D-B8CD-285094BE7B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244" y="3081831"/>
            <a:ext cx="7653292" cy="2387600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BB9A23-3DB5-7B4E-8703-81B3DBCD2A14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029E4-E2FF-3841-A136-11C52B3C422E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909F0-BB74-BC4E-AACE-690F297957E6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354A36-AB36-374B-BC66-EE545183D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62" y="244025"/>
            <a:ext cx="3138146" cy="13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5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8FF827-3B7D-5448-B91E-A9D7B9A31F7C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42514-8140-B54B-8E71-5C23BDB0C732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93C20-A4C0-7D41-AAB9-9707E2AD8488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26D40C-C0AF-0945-9870-1700EDFEAC65}"/>
              </a:ext>
            </a:extLst>
          </p:cNvPr>
          <p:cNvSpPr/>
          <p:nvPr userDrawn="1"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A2DD9-F14D-CA4C-9281-50F2FF92E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1925"/>
            <a:ext cx="10515600" cy="469265"/>
          </a:xfrm>
        </p:spPr>
        <p:txBody>
          <a:bodyPr anchor="t">
            <a:noAutofit/>
          </a:bodyPr>
          <a:lstStyle>
            <a:lvl1pPr>
              <a:defRPr sz="2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8EC6-C25E-D648-9E3B-44FE7742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435"/>
            <a:ext cx="10968990" cy="4862244"/>
          </a:xfrm>
        </p:spPr>
        <p:txBody>
          <a:bodyPr>
            <a:noAutofit/>
          </a:bodyPr>
          <a:lstStyle>
            <a:lvl1pPr>
              <a:buClr>
                <a:srgbClr val="00A7E0"/>
              </a:buClr>
              <a:defRPr sz="1800">
                <a:solidFill>
                  <a:srgbClr val="003056"/>
                </a:solidFill>
              </a:defRPr>
            </a:lvl1pPr>
            <a:lvl2pPr>
              <a:buClr>
                <a:srgbClr val="5C6670"/>
              </a:buClr>
              <a:defRPr sz="1600">
                <a:solidFill>
                  <a:srgbClr val="003056"/>
                </a:solidFill>
              </a:defRPr>
            </a:lvl2pPr>
            <a:lvl3pPr>
              <a:buClr>
                <a:srgbClr val="00A7E0"/>
              </a:buClr>
              <a:defRPr sz="1400">
                <a:solidFill>
                  <a:srgbClr val="00305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936185-9085-4048-BEA5-DBC8485E36EF}"/>
              </a:ext>
            </a:extLst>
          </p:cNvPr>
          <p:cNvSpPr/>
          <p:nvPr userDrawn="1"/>
        </p:nvSpPr>
        <p:spPr>
          <a:xfrm>
            <a:off x="605790" y="337185"/>
            <a:ext cx="232410" cy="232410"/>
          </a:xfrm>
          <a:prstGeom prst="ellipse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D84B0-A214-DE47-893A-E36F58805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6" y="-255270"/>
            <a:ext cx="1154447" cy="134493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DCB7F5-489D-954D-B68A-B7A89CC4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B6E32E-6D3F-4947-AE5D-B87127A40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9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9734B9-F140-674F-81B3-0F037EB94C37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CBDFD7-0FD6-4F4C-83FD-84BEC4A1A4C7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34BF5-2F04-6B48-B840-19C8FEF50A28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26D40C-C0AF-0945-9870-1700EDFEAC65}"/>
              </a:ext>
            </a:extLst>
          </p:cNvPr>
          <p:cNvSpPr/>
          <p:nvPr userDrawn="1"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A2DD9-F14D-CA4C-9281-50F2FF92E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1925"/>
            <a:ext cx="10515600" cy="469265"/>
          </a:xfrm>
        </p:spPr>
        <p:txBody>
          <a:bodyPr anchor="t">
            <a:noAutofit/>
          </a:bodyPr>
          <a:lstStyle>
            <a:lvl1pPr>
              <a:defRPr sz="2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8EC6-C25E-D648-9E3B-44FE7742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435"/>
            <a:ext cx="10968990" cy="4862244"/>
          </a:xfrm>
        </p:spPr>
        <p:txBody>
          <a:bodyPr>
            <a:noAutofit/>
          </a:bodyPr>
          <a:lstStyle>
            <a:lvl1pPr>
              <a:buClr>
                <a:srgbClr val="00A7E0"/>
              </a:buClr>
              <a:defRPr sz="1800">
                <a:solidFill>
                  <a:srgbClr val="003056"/>
                </a:solidFill>
              </a:defRPr>
            </a:lvl1pPr>
            <a:lvl2pPr>
              <a:buClr>
                <a:srgbClr val="5C6670"/>
              </a:buClr>
              <a:defRPr sz="1600">
                <a:solidFill>
                  <a:srgbClr val="003056"/>
                </a:solidFill>
              </a:defRPr>
            </a:lvl2pPr>
            <a:lvl3pPr>
              <a:buClr>
                <a:srgbClr val="00A7E0"/>
              </a:buClr>
              <a:defRPr sz="1400">
                <a:solidFill>
                  <a:srgbClr val="00305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936185-9085-4048-BEA5-DBC8485E36EF}"/>
              </a:ext>
            </a:extLst>
          </p:cNvPr>
          <p:cNvSpPr/>
          <p:nvPr userDrawn="1"/>
        </p:nvSpPr>
        <p:spPr>
          <a:xfrm>
            <a:off x="605790" y="337185"/>
            <a:ext cx="232410" cy="232410"/>
          </a:xfrm>
          <a:prstGeom prst="ellipse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D84B0-A214-DE47-893A-E36F58805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6" y="-255270"/>
            <a:ext cx="1154447" cy="134493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FF8F50D-34C3-F847-A63C-D32AB8C1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054E8B-1BCF-FF43-B4FD-E2CC81D1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78303D-E46E-8B45-82A2-CDAE3D06910A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26D40C-C0AF-0945-9870-1700EDFEAC65}"/>
              </a:ext>
            </a:extLst>
          </p:cNvPr>
          <p:cNvSpPr/>
          <p:nvPr userDrawn="1"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A2DD9-F14D-CA4C-9281-50F2FF92E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1925"/>
            <a:ext cx="10515600" cy="469265"/>
          </a:xfrm>
        </p:spPr>
        <p:txBody>
          <a:bodyPr anchor="t">
            <a:noAutofit/>
          </a:bodyPr>
          <a:lstStyle>
            <a:lvl1pPr>
              <a:defRPr sz="2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8EC6-C25E-D648-9E3B-44FE7742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435"/>
            <a:ext cx="10968990" cy="4862244"/>
          </a:xfrm>
        </p:spPr>
        <p:txBody>
          <a:bodyPr>
            <a:noAutofit/>
          </a:bodyPr>
          <a:lstStyle>
            <a:lvl1pPr>
              <a:buClr>
                <a:srgbClr val="00A7E0"/>
              </a:buClr>
              <a:defRPr sz="1800">
                <a:solidFill>
                  <a:srgbClr val="003056"/>
                </a:solidFill>
              </a:defRPr>
            </a:lvl1pPr>
            <a:lvl2pPr>
              <a:buClr>
                <a:srgbClr val="5C6670"/>
              </a:buClr>
              <a:defRPr sz="1600">
                <a:solidFill>
                  <a:srgbClr val="003056"/>
                </a:solidFill>
              </a:defRPr>
            </a:lvl2pPr>
            <a:lvl3pPr>
              <a:buClr>
                <a:srgbClr val="00A7E0"/>
              </a:buClr>
              <a:defRPr sz="1400">
                <a:solidFill>
                  <a:srgbClr val="00305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936185-9085-4048-BEA5-DBC8485E36EF}"/>
              </a:ext>
            </a:extLst>
          </p:cNvPr>
          <p:cNvSpPr/>
          <p:nvPr userDrawn="1"/>
        </p:nvSpPr>
        <p:spPr>
          <a:xfrm>
            <a:off x="605790" y="337185"/>
            <a:ext cx="232410" cy="232410"/>
          </a:xfrm>
          <a:prstGeom prst="ellipse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D84B0-A214-DE47-893A-E36F58805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6" y="-255270"/>
            <a:ext cx="1154447" cy="13449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64500C-F8BD-E944-94DF-743CEC972177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30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50E26-6375-8A46-A287-18BD13FE0166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DDF8DEC-99F4-6249-AE9C-D5A25BD9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0B3CC8-B18E-004B-819D-842BFDA9D9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CAE3-8D6A-EF45-BF47-1A0014B4E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9304"/>
            <a:ext cx="5181600" cy="4957659"/>
          </a:xfrm>
        </p:spPr>
        <p:txBody>
          <a:bodyPr>
            <a:noAutofit/>
          </a:bodyPr>
          <a:lstStyle>
            <a:lvl1pPr>
              <a:buClr>
                <a:srgbClr val="00A7E0"/>
              </a:buClr>
              <a:defRPr sz="1800">
                <a:solidFill>
                  <a:srgbClr val="003056"/>
                </a:solidFill>
              </a:defRPr>
            </a:lvl1pPr>
            <a:lvl2pPr>
              <a:buClr>
                <a:srgbClr val="5C6670"/>
              </a:buClr>
              <a:defRPr sz="1600">
                <a:solidFill>
                  <a:srgbClr val="003056"/>
                </a:solidFill>
              </a:defRPr>
            </a:lvl2pPr>
            <a:lvl3pPr>
              <a:buClr>
                <a:srgbClr val="00A7E0"/>
              </a:buClr>
              <a:defRPr sz="1400">
                <a:solidFill>
                  <a:srgbClr val="00305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35138-BA50-AB44-92E5-836700FD7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9304"/>
            <a:ext cx="5181600" cy="4957659"/>
          </a:xfrm>
        </p:spPr>
        <p:txBody>
          <a:bodyPr>
            <a:noAutofit/>
          </a:bodyPr>
          <a:lstStyle>
            <a:lvl1pPr>
              <a:buClr>
                <a:srgbClr val="00A7E0"/>
              </a:buClr>
              <a:defRPr sz="1800">
                <a:solidFill>
                  <a:srgbClr val="003056"/>
                </a:solidFill>
              </a:defRPr>
            </a:lvl1pPr>
            <a:lvl2pPr>
              <a:buClr>
                <a:srgbClr val="5C6670"/>
              </a:buClr>
              <a:defRPr sz="1600">
                <a:solidFill>
                  <a:srgbClr val="003056"/>
                </a:solidFill>
              </a:defRPr>
            </a:lvl2pPr>
            <a:lvl3pPr>
              <a:buClr>
                <a:srgbClr val="00A7E0"/>
              </a:buClr>
              <a:defRPr sz="1400">
                <a:solidFill>
                  <a:srgbClr val="00305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0F2A8-7510-E74F-BEF3-1E64B2AB34C0}"/>
              </a:ext>
            </a:extLst>
          </p:cNvPr>
          <p:cNvSpPr/>
          <p:nvPr userDrawn="1"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rgbClr val="00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797440-D52F-4447-AD13-AE0F23374FC4}"/>
              </a:ext>
            </a:extLst>
          </p:cNvPr>
          <p:cNvSpPr/>
          <p:nvPr userDrawn="1"/>
        </p:nvSpPr>
        <p:spPr>
          <a:xfrm>
            <a:off x="605790" y="337185"/>
            <a:ext cx="232410" cy="232410"/>
          </a:xfrm>
          <a:prstGeom prst="ellipse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12C571-1C3C-F741-BBF4-C095F0018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6" y="-255270"/>
            <a:ext cx="1154447" cy="1344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9C515-E9BB-7D42-8690-B74767F2B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644"/>
            <a:ext cx="10515600" cy="66913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300EA7-053B-0F47-8773-D299B0D0A74E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728C5A-931D-5648-9B29-8584B426F1B9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A7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23E90-6F42-2143-A417-AB8EC22601AD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F939CFB-7B50-4A49-8C3B-48BD881D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0FAE85-5722-6D48-8125-1AE75E76E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9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CAE3-8D6A-EF45-BF47-1A0014B4E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9304"/>
            <a:ext cx="5181600" cy="4957659"/>
          </a:xfrm>
        </p:spPr>
        <p:txBody>
          <a:bodyPr>
            <a:noAutofit/>
          </a:bodyPr>
          <a:lstStyle>
            <a:lvl1pPr>
              <a:buClr>
                <a:srgbClr val="00A7E0"/>
              </a:buClr>
              <a:defRPr sz="1800">
                <a:solidFill>
                  <a:srgbClr val="003056"/>
                </a:solidFill>
              </a:defRPr>
            </a:lvl1pPr>
            <a:lvl2pPr>
              <a:buClr>
                <a:srgbClr val="5C6670"/>
              </a:buClr>
              <a:defRPr sz="1600">
                <a:solidFill>
                  <a:srgbClr val="003056"/>
                </a:solidFill>
              </a:defRPr>
            </a:lvl2pPr>
            <a:lvl3pPr>
              <a:buClr>
                <a:srgbClr val="00A7E0"/>
              </a:buClr>
              <a:defRPr sz="1400">
                <a:solidFill>
                  <a:srgbClr val="00305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35138-BA50-AB44-92E5-836700FD7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9304"/>
            <a:ext cx="5181600" cy="4957659"/>
          </a:xfrm>
        </p:spPr>
        <p:txBody>
          <a:bodyPr>
            <a:noAutofit/>
          </a:bodyPr>
          <a:lstStyle>
            <a:lvl1pPr>
              <a:buClr>
                <a:srgbClr val="00A7E0"/>
              </a:buClr>
              <a:defRPr sz="1800">
                <a:solidFill>
                  <a:srgbClr val="003056"/>
                </a:solidFill>
              </a:defRPr>
            </a:lvl1pPr>
            <a:lvl2pPr>
              <a:buClr>
                <a:srgbClr val="5C6670"/>
              </a:buClr>
              <a:defRPr sz="1600">
                <a:solidFill>
                  <a:srgbClr val="003056"/>
                </a:solidFill>
              </a:defRPr>
            </a:lvl2pPr>
            <a:lvl3pPr>
              <a:buClr>
                <a:srgbClr val="00A7E0"/>
              </a:buClr>
              <a:defRPr sz="1400">
                <a:solidFill>
                  <a:srgbClr val="00305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0F2A8-7510-E74F-BEF3-1E64B2AB34C0}"/>
              </a:ext>
            </a:extLst>
          </p:cNvPr>
          <p:cNvSpPr/>
          <p:nvPr userDrawn="1"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797440-D52F-4447-AD13-AE0F23374FC4}"/>
              </a:ext>
            </a:extLst>
          </p:cNvPr>
          <p:cNvSpPr/>
          <p:nvPr userDrawn="1"/>
        </p:nvSpPr>
        <p:spPr>
          <a:xfrm>
            <a:off x="605790" y="337185"/>
            <a:ext cx="232410" cy="232410"/>
          </a:xfrm>
          <a:prstGeom prst="ellipse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12C571-1C3C-F741-BBF4-C095F0018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6" y="-255270"/>
            <a:ext cx="1154447" cy="1344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9C515-E9BB-7D42-8690-B74767F2B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583"/>
            <a:ext cx="10515600" cy="66913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300EA7-053B-0F47-8773-D299B0D0A74E}"/>
              </a:ext>
            </a:extLst>
          </p:cNvPr>
          <p:cNvSpPr/>
          <p:nvPr userDrawn="1"/>
        </p:nvSpPr>
        <p:spPr>
          <a:xfrm>
            <a:off x="0" y="6223247"/>
            <a:ext cx="12192000" cy="39949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728C5A-931D-5648-9B29-8584B426F1B9}"/>
              </a:ext>
            </a:extLst>
          </p:cNvPr>
          <p:cNvSpPr/>
          <p:nvPr userDrawn="1"/>
        </p:nvSpPr>
        <p:spPr>
          <a:xfrm>
            <a:off x="10102787" y="6116714"/>
            <a:ext cx="1704513" cy="587005"/>
          </a:xfrm>
          <a:prstGeom prst="rect">
            <a:avLst/>
          </a:prstGeom>
          <a:noFill/>
          <a:ln w="28575">
            <a:solidFill>
              <a:srgbClr val="00A7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23E90-6F42-2143-A417-AB8EC22601AD}"/>
              </a:ext>
            </a:extLst>
          </p:cNvPr>
          <p:cNvSpPr txBox="1"/>
          <p:nvPr userDrawn="1"/>
        </p:nvSpPr>
        <p:spPr>
          <a:xfrm>
            <a:off x="10167893" y="6273882"/>
            <a:ext cx="166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acousticalsociety.org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274372E-23CA-9D49-901A-D5D647E0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27" y="62871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7152A5-8B3A-CA4E-B836-C0E1243D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9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10B2F-F4D4-1F46-9325-53ED1C1A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BC4C-44F4-DD48-8510-F5AF01E1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479AAA-CEF7-3B47-87C1-2214445C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244" y="624874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fld id="{BBE75E31-F023-444C-91A2-A4A71CE110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8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66" r:id="rId4"/>
    <p:sldLayoutId id="2147483650" r:id="rId5"/>
    <p:sldLayoutId id="2147483667" r:id="rId6"/>
    <p:sldLayoutId id="2147483668" r:id="rId7"/>
    <p:sldLayoutId id="2147483652" r:id="rId8"/>
    <p:sldLayoutId id="2147483670" r:id="rId9"/>
    <p:sldLayoutId id="2147483671" r:id="rId10"/>
    <p:sldLayoutId id="2147483654" r:id="rId11"/>
    <p:sldLayoutId id="2147483664" r:id="rId12"/>
    <p:sldLayoutId id="2147483665" r:id="rId13"/>
    <p:sldLayoutId id="2147483656" r:id="rId14"/>
    <p:sldLayoutId id="2147483663" r:id="rId15"/>
    <p:sldLayoutId id="2147483669" r:id="rId16"/>
    <p:sldLayoutId id="2147483672" r:id="rId17"/>
    <p:sldLayoutId id="2147483673" r:id="rId18"/>
    <p:sldLayoutId id="214748366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365E-F8B2-FD46-AB27-779DC1C8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44" y="2110281"/>
            <a:ext cx="6391886" cy="1356030"/>
          </a:xfrm>
        </p:spPr>
        <p:txBody>
          <a:bodyPr/>
          <a:lstStyle/>
          <a:p>
            <a:r>
              <a:rPr lang="en-US" dirty="0"/>
              <a:t>Start with the main takeaway of your research!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B3F790-6447-2F41-A0ED-066ABEB3A8A2}"/>
              </a:ext>
            </a:extLst>
          </p:cNvPr>
          <p:cNvCxnSpPr>
            <a:cxnSpLocks/>
          </p:cNvCxnSpPr>
          <p:nvPr/>
        </p:nvCxnSpPr>
        <p:spPr>
          <a:xfrm>
            <a:off x="0" y="4119454"/>
            <a:ext cx="5639984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0E1E410-3588-1546-8A9E-9D24F34F1483}"/>
              </a:ext>
            </a:extLst>
          </p:cNvPr>
          <p:cNvSpPr txBox="1"/>
          <p:nvPr/>
        </p:nvSpPr>
        <p:spPr>
          <a:xfrm>
            <a:off x="860690" y="5151203"/>
            <a:ext cx="2847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Poster or Abstract Title</a:t>
            </a:r>
          </a:p>
          <a:p>
            <a:r>
              <a:rPr lang="en-US" i="1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Author(s)</a:t>
            </a:r>
          </a:p>
          <a:p>
            <a:r>
              <a:rPr lang="en-US" i="1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Affiliation(s)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16A6AB-68EF-B74F-8E90-22E198B6BA47}"/>
              </a:ext>
            </a:extLst>
          </p:cNvPr>
          <p:cNvSpPr txBox="1">
            <a:spLocks/>
          </p:cNvSpPr>
          <p:nvPr/>
        </p:nvSpPr>
        <p:spPr>
          <a:xfrm>
            <a:off x="363244" y="62660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#</a:t>
            </a:r>
            <a:r>
              <a:rPr lang="en-US" sz="1400" dirty="0" err="1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NewAcoustics</a:t>
            </a:r>
            <a:endParaRPr lang="en-US" sz="14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4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ED70-1D81-FA4D-A8E0-AFD5DF97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include a key graph or image over there. </a:t>
            </a:r>
            <a:r>
              <a:rPr lang="en-US" dirty="0">
                <a:sym typeface="Wingdings" pitchFamily="2" charset="2"/>
              </a:rPr>
              <a:t></a:t>
            </a:r>
            <a:br>
              <a:rPr lang="en-US" dirty="0">
                <a:sym typeface="Wingdings" pitchFamily="2" charset="2"/>
              </a:rPr>
            </a:br>
            <a:br>
              <a:rPr lang="en-US" dirty="0"/>
            </a:br>
            <a:r>
              <a:rPr lang="en-US" dirty="0"/>
              <a:t>Explain what it shows over here.</a:t>
            </a:r>
          </a:p>
        </p:txBody>
      </p:sp>
      <p:pic>
        <p:nvPicPr>
          <p:cNvPr id="11" name="Picture 10" descr="A picture containing person, person, sitting, computer&#10;&#10;Description automatically generated">
            <a:extLst>
              <a:ext uri="{FF2B5EF4-FFF2-40B4-BE49-F238E27FC236}">
                <a16:creationId xmlns:a16="http://schemas.microsoft.com/office/drawing/2014/main" id="{180FBEF4-B8C9-2A4E-9E8E-F85ED4C2C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1"/>
          <a:stretch/>
        </p:blipFill>
        <p:spPr>
          <a:xfrm>
            <a:off x="5060730" y="926737"/>
            <a:ext cx="7131269" cy="4625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1A5970-AE66-094F-A029-8D284B15DD30}"/>
              </a:ext>
            </a:extLst>
          </p:cNvPr>
          <p:cNvSpPr txBox="1"/>
          <p:nvPr/>
        </p:nvSpPr>
        <p:spPr>
          <a:xfrm>
            <a:off x="10638369" y="5305852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Image: </a:t>
            </a:r>
            <a:r>
              <a:rPr lang="en-US" sz="1000" dirty="0" err="1">
                <a:solidFill>
                  <a:schemeClr val="bg1"/>
                </a:solidFill>
              </a:rPr>
              <a:t>Tumisu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Pixabay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E83301-6D8C-5344-98F0-96A1477D3816}"/>
              </a:ext>
            </a:extLst>
          </p:cNvPr>
          <p:cNvSpPr txBox="1">
            <a:spLocks/>
          </p:cNvSpPr>
          <p:nvPr/>
        </p:nvSpPr>
        <p:spPr>
          <a:xfrm>
            <a:off x="363244" y="62660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#</a:t>
            </a:r>
            <a:r>
              <a:rPr lang="en-US" sz="1400" dirty="0" err="1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NewAcoustics</a:t>
            </a:r>
            <a:endParaRPr lang="en-US" sz="14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6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91A2CD-F12E-6140-BE92-C5E5164413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>
                <a:latin typeface="Gotham Book" pitchFamily="2" charset="0"/>
                <a:cs typeface="Gotham Book" pitchFamily="2" charset="0"/>
              </a:rPr>
              <a:t>Explain your process…</a:t>
            </a:r>
          </a:p>
          <a:p>
            <a:r>
              <a:rPr lang="en-US" sz="3200" dirty="0">
                <a:latin typeface="Gotham Book" pitchFamily="2" charset="0"/>
                <a:cs typeface="Gotham Book" pitchFamily="2" charset="0"/>
              </a:rPr>
              <a:t>Step by step.</a:t>
            </a:r>
          </a:p>
          <a:p>
            <a:pPr>
              <a:tabLst>
                <a:tab pos="2508250" algn="l"/>
              </a:tabLst>
            </a:pPr>
            <a:r>
              <a:rPr lang="en-US" sz="3200" dirty="0">
                <a:latin typeface="Gotham Book" pitchFamily="2" charset="0"/>
                <a:cs typeface="Gotham Book" pitchFamily="2" charset="0"/>
              </a:rPr>
              <a:t>If it gets wordy, split it into a couple slides!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983B0C-12A1-0042-9247-95E01F74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2" y="139583"/>
            <a:ext cx="10515600" cy="669131"/>
          </a:xfrm>
        </p:spPr>
        <p:txBody>
          <a:bodyPr/>
          <a:lstStyle/>
          <a:p>
            <a:r>
              <a:rPr lang="en-US" sz="3600" dirty="0"/>
              <a:t>METHODS</a:t>
            </a:r>
          </a:p>
        </p:txBody>
      </p:sp>
      <p:pic>
        <p:nvPicPr>
          <p:cNvPr id="8" name="Picture 7" descr="A parrot sitting on a table&#10;&#10;Description automatically generated">
            <a:extLst>
              <a:ext uri="{FF2B5EF4-FFF2-40B4-BE49-F238E27FC236}">
                <a16:creationId xmlns:a16="http://schemas.microsoft.com/office/drawing/2014/main" id="{3C071B87-2794-5E4D-9CF2-0A0E49F84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10859"/>
          <a:stretch/>
        </p:blipFill>
        <p:spPr>
          <a:xfrm>
            <a:off x="7265345" y="834840"/>
            <a:ext cx="4700681" cy="5384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0F84D6-0E76-2F48-A2B3-ACCB4FB98EA1}"/>
              </a:ext>
            </a:extLst>
          </p:cNvPr>
          <p:cNvSpPr txBox="1"/>
          <p:nvPr/>
        </p:nvSpPr>
        <p:spPr>
          <a:xfrm>
            <a:off x="7265345" y="5930742"/>
            <a:ext cx="2694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Image: </a:t>
            </a:r>
            <a:r>
              <a:rPr lang="en-US" sz="1000" dirty="0" err="1"/>
              <a:t>Micheal</a:t>
            </a:r>
            <a:r>
              <a:rPr lang="en-US" sz="1000" dirty="0"/>
              <a:t> Dent, </a:t>
            </a:r>
            <a:r>
              <a:rPr lang="en-US" sz="1000" i="1" dirty="0"/>
              <a:t>Acoustics Today </a:t>
            </a:r>
            <a:r>
              <a:rPr lang="en-US" sz="1000" dirty="0"/>
              <a:t>13(3</a:t>
            </a:r>
            <a:r>
              <a:rPr lang="en-US" sz="1000" i="1" dirty="0"/>
              <a:t>)</a:t>
            </a:r>
            <a:endParaRPr lang="en-U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2FCFE-E426-D543-A527-78EAF384505C}"/>
              </a:ext>
            </a:extLst>
          </p:cNvPr>
          <p:cNvSpPr/>
          <p:nvPr/>
        </p:nvSpPr>
        <p:spPr>
          <a:xfrm>
            <a:off x="10105697" y="6107812"/>
            <a:ext cx="1705303" cy="584726"/>
          </a:xfrm>
          <a:prstGeom prst="rect">
            <a:avLst/>
          </a:prstGeom>
          <a:noFill/>
          <a:ln w="31750"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DED9DC-78AA-5E47-8CB6-734E731465CF}"/>
              </a:ext>
            </a:extLst>
          </p:cNvPr>
          <p:cNvSpPr txBox="1">
            <a:spLocks/>
          </p:cNvSpPr>
          <p:nvPr/>
        </p:nvSpPr>
        <p:spPr>
          <a:xfrm>
            <a:off x="363244" y="62660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#</a:t>
            </a:r>
            <a:r>
              <a:rPr lang="en-US" sz="1400" dirty="0" err="1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NewAcoustics</a:t>
            </a:r>
            <a:endParaRPr lang="en-US" sz="14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8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2291-1ADE-2A49-82B0-BE7542AA8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Finally, explain why your findings matter.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1C4D3C-890D-A14C-A41D-1AD40E34DB27}"/>
              </a:ext>
            </a:extLst>
          </p:cNvPr>
          <p:cNvCxnSpPr>
            <a:cxnSpLocks/>
          </p:cNvCxnSpPr>
          <p:nvPr/>
        </p:nvCxnSpPr>
        <p:spPr>
          <a:xfrm>
            <a:off x="0" y="5469431"/>
            <a:ext cx="73152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FF116-4252-5746-B5A1-C3008DCE001E}"/>
              </a:ext>
            </a:extLst>
          </p:cNvPr>
          <p:cNvSpPr txBox="1">
            <a:spLocks/>
          </p:cNvSpPr>
          <p:nvPr/>
        </p:nvSpPr>
        <p:spPr>
          <a:xfrm>
            <a:off x="363244" y="62660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#</a:t>
            </a:r>
            <a:r>
              <a:rPr lang="en-US" sz="1400" dirty="0" err="1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NewAcoustics</a:t>
            </a:r>
            <a:endParaRPr lang="en-US" sz="14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8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a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92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Gotham Book</vt:lpstr>
      <vt:lpstr>Playfair Display</vt:lpstr>
      <vt:lpstr>Office Theme</vt:lpstr>
      <vt:lpstr>Start with the main takeaway of your research!</vt:lpstr>
      <vt:lpstr>Now include a key graph or image over there.   Explain what it shows over here.</vt:lpstr>
      <vt:lpstr>METHODS</vt:lpstr>
      <vt:lpstr>Finally, explain why your findings matter.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Peaslee</dc:creator>
  <cp:lastModifiedBy>Kat Setzer</cp:lastModifiedBy>
  <cp:revision>33</cp:revision>
  <dcterms:created xsi:type="dcterms:W3CDTF">2018-03-13T16:03:30Z</dcterms:created>
  <dcterms:modified xsi:type="dcterms:W3CDTF">2020-11-17T19:45:23Z</dcterms:modified>
</cp:coreProperties>
</file>